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notesSlides/notesSlide25.xml" ContentType="application/vnd.openxmlformats-officedocument.presentationml.notesSlide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tags/tag25.xml" ContentType="application/vnd.openxmlformats-officedocument.presentationml.tags+xml"/>
  <Override PartName="/ppt/notesSlides/notesSlide30.xml" ContentType="application/vnd.openxmlformats-officedocument.presentationml.notesSlide+xml"/>
  <Override PartName="/ppt/tags/tag26.xml" ContentType="application/vnd.openxmlformats-officedocument.presentationml.tags+xml"/>
  <Override PartName="/ppt/notesSlides/notesSlide31.xml" ContentType="application/vnd.openxmlformats-officedocument.presentationml.notesSlide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tags/tag29.xml" ContentType="application/vnd.openxmlformats-officedocument.presentationml.tags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70" r:id="rId2"/>
    <p:sldId id="271" r:id="rId3"/>
    <p:sldId id="290" r:id="rId4"/>
    <p:sldId id="262" r:id="rId5"/>
    <p:sldId id="589" r:id="rId6"/>
    <p:sldId id="310" r:id="rId7"/>
    <p:sldId id="542" r:id="rId8"/>
    <p:sldId id="545" r:id="rId9"/>
    <p:sldId id="573" r:id="rId10"/>
    <p:sldId id="574" r:id="rId11"/>
    <p:sldId id="575" r:id="rId12"/>
    <p:sldId id="576" r:id="rId13"/>
    <p:sldId id="577" r:id="rId14"/>
    <p:sldId id="578" r:id="rId15"/>
    <p:sldId id="590" r:id="rId16"/>
    <p:sldId id="544" r:id="rId17"/>
    <p:sldId id="558" r:id="rId18"/>
    <p:sldId id="559" r:id="rId19"/>
    <p:sldId id="539" r:id="rId20"/>
    <p:sldId id="495" r:id="rId21"/>
    <p:sldId id="496" r:id="rId22"/>
    <p:sldId id="497" r:id="rId23"/>
    <p:sldId id="560" r:id="rId24"/>
    <p:sldId id="580" r:id="rId25"/>
    <p:sldId id="591" r:id="rId26"/>
    <p:sldId id="581" r:id="rId27"/>
    <p:sldId id="561" r:id="rId28"/>
    <p:sldId id="592" r:id="rId29"/>
    <p:sldId id="582" r:id="rId30"/>
    <p:sldId id="562" r:id="rId31"/>
    <p:sldId id="583" r:id="rId32"/>
    <p:sldId id="584" r:id="rId33"/>
    <p:sldId id="585" r:id="rId34"/>
    <p:sldId id="587" r:id="rId35"/>
    <p:sldId id="565" r:id="rId36"/>
    <p:sldId id="566" r:id="rId37"/>
    <p:sldId id="567" r:id="rId38"/>
    <p:sldId id="593" r:id="rId39"/>
    <p:sldId id="588" r:id="rId40"/>
    <p:sldId id="302" r:id="rId41"/>
    <p:sldId id="275" r:id="rId42"/>
    <p:sldId id="57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A188C-F113-41BA-9900-4811CE5CE133}" v="21" dt="2018-10-12T08:55:29.017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 autoAdjust="0"/>
    <p:restoredTop sz="92263" autoAdjust="0"/>
  </p:normalViewPr>
  <p:slideViewPr>
    <p:cSldViewPr>
      <p:cViewPr varScale="1">
        <p:scale>
          <a:sx n="60" d="100"/>
          <a:sy n="60" d="100"/>
        </p:scale>
        <p:origin x="866" y="1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42AB15FB-C1AC-49BC-B2BA-F07B5230ECE2}"/>
    <pc:docChg chg="undo custSel addSld delSld modSld sldOrd">
      <pc:chgData name="Rob Sewell" userId="c802df42025d5e1f" providerId="LiveId" clId="{42AB15FB-C1AC-49BC-B2BA-F07B5230ECE2}" dt="2018-09-01T07:44:05.452" v="1209"/>
      <pc:docMkLst>
        <pc:docMk/>
      </pc:docMkLst>
      <pc:sldChg chg="addSp delSp modSp modTransition">
        <pc:chgData name="Rob Sewell" userId="c802df42025d5e1f" providerId="LiveId" clId="{42AB15FB-C1AC-49BC-B2BA-F07B5230ECE2}" dt="2018-08-28T16:53:04.982" v="985" actId="20577"/>
        <pc:sldMkLst>
          <pc:docMk/>
          <pc:sldMk cId="1339349010" sldId="560"/>
        </pc:sldMkLst>
        <pc:spChg chg="add mod">
          <ac:chgData name="Rob Sewell" userId="c802df42025d5e1f" providerId="LiveId" clId="{42AB15FB-C1AC-49BC-B2BA-F07B5230ECE2}" dt="2018-08-28T16:53:04.982" v="985" actId="20577"/>
          <ac:spMkLst>
            <pc:docMk/>
            <pc:sldMk cId="1339349010" sldId="56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5:58.131" v="867" actId="20577"/>
          <ac:spMkLst>
            <pc:docMk/>
            <pc:sldMk cId="1339349010" sldId="560"/>
            <ac:spMk id="8" creationId="{6C223FD1-1F2D-4F6E-8E10-9597F9712766}"/>
          </ac:spMkLst>
        </pc:spChg>
        <pc:picChg chg="del">
          <ac:chgData name="Rob Sewell" userId="c802df42025d5e1f" providerId="LiveId" clId="{42AB15FB-C1AC-49BC-B2BA-F07B5230ECE2}" dt="2018-08-28T16:45:54.865" v="866" actId="478"/>
          <ac:picMkLst>
            <pc:docMk/>
            <pc:sldMk cId="1339349010" sldId="560"/>
            <ac:picMk id="4" creationId="{0B862775-4DFD-4B9F-8B25-307C37E8824A}"/>
          </ac:picMkLst>
        </pc:picChg>
        <pc:picChg chg="add del mod">
          <ac:chgData name="Rob Sewell" userId="c802df42025d5e1f" providerId="LiveId" clId="{42AB15FB-C1AC-49BC-B2BA-F07B5230ECE2}" dt="2018-08-28T16:52:30.263" v="953" actId="478"/>
          <ac:picMkLst>
            <pc:docMk/>
            <pc:sldMk cId="1339349010" sldId="560"/>
            <ac:picMk id="6" creationId="{AF77441B-831A-4CC8-9746-3095849B73CE}"/>
          </ac:picMkLst>
        </pc:picChg>
      </pc:sldChg>
      <pc:sldChg chg="addSp delSp modSp">
        <pc:chgData name="Rob Sewell" userId="c802df42025d5e1f" providerId="LiveId" clId="{42AB15FB-C1AC-49BC-B2BA-F07B5230ECE2}" dt="2018-08-28T16:53:37.916" v="997"/>
        <pc:sldMkLst>
          <pc:docMk/>
          <pc:sldMk cId="2097254484" sldId="561"/>
        </pc:sldMkLst>
        <pc:spChg chg="add del">
          <ac:chgData name="Rob Sewell" userId="c802df42025d5e1f" providerId="LiveId" clId="{42AB15FB-C1AC-49BC-B2BA-F07B5230ECE2}" dt="2018-08-28T16:53:37.916" v="997"/>
          <ac:spMkLst>
            <pc:docMk/>
            <pc:sldMk cId="2097254484" sldId="561"/>
            <ac:spMk id="3" creationId="{52EF3727-EAC0-455B-8C98-4008D832A0EC}"/>
          </ac:spMkLst>
        </pc:spChg>
        <pc:spChg chg="mod">
          <ac:chgData name="Rob Sewell" userId="c802df42025d5e1f" providerId="LiveId" clId="{42AB15FB-C1AC-49BC-B2BA-F07B5230ECE2}" dt="2018-08-28T16:53:19.946" v="995" actId="20577"/>
          <ac:spMkLst>
            <pc:docMk/>
            <pc:sldMk cId="2097254484" sldId="561"/>
            <ac:spMk id="8" creationId="{6C223FD1-1F2D-4F6E-8E10-9597F9712766}"/>
          </ac:spMkLst>
        </pc:spChg>
      </pc:sldChg>
      <pc:sldChg chg="addSp delSp modSp add ord modTransition">
        <pc:chgData name="Rob Sewell" userId="c802df42025d5e1f" providerId="LiveId" clId="{42AB15FB-C1AC-49BC-B2BA-F07B5230ECE2}" dt="2018-08-28T16:22:06.230" v="128"/>
        <pc:sldMkLst>
          <pc:docMk/>
          <pc:sldMk cId="3696103716" sldId="573"/>
        </pc:sldMkLst>
        <pc:spChg chg="mod">
          <ac:chgData name="Rob Sewell" userId="c802df42025d5e1f" providerId="LiveId" clId="{42AB15FB-C1AC-49BC-B2BA-F07B5230ECE2}" dt="2018-08-28T16:20:37.964" v="112" actId="20577"/>
          <ac:spMkLst>
            <pc:docMk/>
            <pc:sldMk cId="3696103716" sldId="573"/>
            <ac:spMk id="2" creationId="{00000000-0000-0000-0000-000000000000}"/>
          </ac:spMkLst>
        </pc:spChg>
        <pc:spChg chg="del mod">
          <ac:chgData name="Rob Sewell" userId="c802df42025d5e1f" providerId="LiveId" clId="{42AB15FB-C1AC-49BC-B2BA-F07B5230ECE2}" dt="2018-08-28T16:20:04.148" v="74" actId="478"/>
          <ac:spMkLst>
            <pc:docMk/>
            <pc:sldMk cId="3696103716" sldId="573"/>
            <ac:spMk id="4" creationId="{45CD38A1-BA2A-4E6F-9FAD-95B774BE1F4D}"/>
          </ac:spMkLst>
        </pc:spChg>
        <pc:spChg chg="del">
          <ac:chgData name="Rob Sewell" userId="c802df42025d5e1f" providerId="LiveId" clId="{42AB15FB-C1AC-49BC-B2BA-F07B5230ECE2}" dt="2018-08-28T16:17:20.980" v="41" actId="478"/>
          <ac:spMkLst>
            <pc:docMk/>
            <pc:sldMk cId="3696103716" sldId="573"/>
            <ac:spMk id="5" creationId="{18F0E889-AD7A-4265-892F-329E07041F71}"/>
          </ac:spMkLst>
        </pc:spChg>
        <pc:spChg chg="del">
          <ac:chgData name="Rob Sewell" userId="c802df42025d5e1f" providerId="LiveId" clId="{42AB15FB-C1AC-49BC-B2BA-F07B5230ECE2}" dt="2018-08-28T16:17:19.437" v="40" actId="478"/>
          <ac:spMkLst>
            <pc:docMk/>
            <pc:sldMk cId="3696103716" sldId="573"/>
            <ac:spMk id="6" creationId="{F3383A4A-FC88-4266-87DF-4A7A720BEC7D}"/>
          </ac:spMkLst>
        </pc:spChg>
        <pc:spChg chg="del mod">
          <ac:chgData name="Rob Sewell" userId="c802df42025d5e1f" providerId="LiveId" clId="{42AB15FB-C1AC-49BC-B2BA-F07B5230ECE2}" dt="2018-08-28T16:21:02.058" v="117" actId="478"/>
          <ac:spMkLst>
            <pc:docMk/>
            <pc:sldMk cId="3696103716" sldId="573"/>
            <ac:spMk id="7" creationId="{00000000-0000-0000-0000-000000000000}"/>
          </ac:spMkLst>
        </pc:spChg>
        <pc:spChg chg="add del mod">
          <ac:chgData name="Rob Sewell" userId="c802df42025d5e1f" providerId="LiveId" clId="{42AB15FB-C1AC-49BC-B2BA-F07B5230ECE2}" dt="2018-08-28T16:20:05.929" v="75" actId="478"/>
          <ac:spMkLst>
            <pc:docMk/>
            <pc:sldMk cId="3696103716" sldId="573"/>
            <ac:spMk id="11" creationId="{DD7B6494-60DC-4FFC-9081-D1019923EF0B}"/>
          </ac:spMkLst>
        </pc:spChg>
        <pc:spChg chg="add del mod">
          <ac:chgData name="Rob Sewell" userId="c802df42025d5e1f" providerId="LiveId" clId="{42AB15FB-C1AC-49BC-B2BA-F07B5230ECE2}" dt="2018-08-28T16:21:04.778" v="118" actId="478"/>
          <ac:spMkLst>
            <pc:docMk/>
            <pc:sldMk cId="3696103716" sldId="573"/>
            <ac:spMk id="13" creationId="{29F61DA5-4861-4070-9F1F-C80280C01BBB}"/>
          </ac:spMkLst>
        </pc:spChg>
        <pc:spChg chg="add mod">
          <ac:chgData name="Rob Sewell" userId="c802df42025d5e1f" providerId="LiveId" clId="{42AB15FB-C1AC-49BC-B2BA-F07B5230ECE2}" dt="2018-08-28T16:21:50.722" v="124" actId="1076"/>
          <ac:spMkLst>
            <pc:docMk/>
            <pc:sldMk cId="3696103716" sldId="573"/>
            <ac:spMk id="14" creationId="{D7D5ACE3-D10D-4B80-908E-3C771FA4CA84}"/>
          </ac:spMkLst>
        </pc:spChg>
        <pc:spChg chg="add del">
          <ac:chgData name="Rob Sewell" userId="c802df42025d5e1f" providerId="LiveId" clId="{42AB15FB-C1AC-49BC-B2BA-F07B5230ECE2}" dt="2018-08-28T16:21:57.396" v="126"/>
          <ac:spMkLst>
            <pc:docMk/>
            <pc:sldMk cId="3696103716" sldId="573"/>
            <ac:spMk id="15" creationId="{CE244E6A-9D09-4E81-8EE5-1F2D20B9E682}"/>
          </ac:spMkLst>
        </pc:spChg>
        <pc:picChg chg="mod">
          <ac:chgData name="Rob Sewell" userId="c802df42025d5e1f" providerId="LiveId" clId="{42AB15FB-C1AC-49BC-B2BA-F07B5230ECE2}" dt="2018-08-28T16:20:56.926" v="116" actId="1076"/>
          <ac:picMkLst>
            <pc:docMk/>
            <pc:sldMk cId="3696103716" sldId="573"/>
            <ac:picMk id="3" creationId="{8DDEB027-A3D8-4824-98D1-94034E381D1A}"/>
          </ac:picMkLst>
        </pc:picChg>
        <pc:cxnChg chg="add del mod">
          <ac:chgData name="Rob Sewell" userId="c802df42025d5e1f" providerId="LiveId" clId="{42AB15FB-C1AC-49BC-B2BA-F07B5230ECE2}" dt="2018-08-28T16:19:30.982" v="70" actId="478"/>
          <ac:cxnSpMkLst>
            <pc:docMk/>
            <pc:sldMk cId="3696103716" sldId="573"/>
            <ac:cxnSpMk id="9" creationId="{76259FB2-1C84-420B-8DFB-2C9A15D1AC13}"/>
          </ac:cxnSpMkLst>
        </pc:cxnChg>
      </pc:sldChg>
      <pc:sldChg chg="addSp modSp add modTransition">
        <pc:chgData name="Rob Sewell" userId="c802df42025d5e1f" providerId="LiveId" clId="{42AB15FB-C1AC-49BC-B2BA-F07B5230ECE2}" dt="2018-08-28T16:30:37.430" v="357" actId="20577"/>
        <pc:sldMkLst>
          <pc:docMk/>
          <pc:sldMk cId="2057696434" sldId="574"/>
        </pc:sldMkLst>
        <pc:spChg chg="add mod">
          <ac:chgData name="Rob Sewell" userId="c802df42025d5e1f" providerId="LiveId" clId="{42AB15FB-C1AC-49BC-B2BA-F07B5230ECE2}" dt="2018-08-28T16:23:45.294" v="142" actId="207"/>
          <ac:spMkLst>
            <pc:docMk/>
            <pc:sldMk cId="2057696434" sldId="574"/>
            <ac:spMk id="4" creationId="{71A5C872-1C2C-4410-B8A4-F99CDBCCE169}"/>
          </ac:spMkLst>
        </pc:spChg>
        <pc:spChg chg="add mod">
          <ac:chgData name="Rob Sewell" userId="c802df42025d5e1f" providerId="LiveId" clId="{42AB15FB-C1AC-49BC-B2BA-F07B5230ECE2}" dt="2018-08-28T16:24:11.717" v="157" actId="1076"/>
          <ac:spMkLst>
            <pc:docMk/>
            <pc:sldMk cId="2057696434" sldId="574"/>
            <ac:spMk id="5" creationId="{AA15B294-7A12-4AE8-893F-42F0682F59B9}"/>
          </ac:spMkLst>
        </pc:spChg>
        <pc:spChg chg="add mod">
          <ac:chgData name="Rob Sewell" userId="c802df42025d5e1f" providerId="LiveId" clId="{42AB15FB-C1AC-49BC-B2BA-F07B5230ECE2}" dt="2018-08-28T16:30:37.430" v="357" actId="20577"/>
          <ac:spMkLst>
            <pc:docMk/>
            <pc:sldMk cId="2057696434" sldId="574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3:08.654" v="136" actId="14100"/>
          <ac:spMkLst>
            <pc:docMk/>
            <pc:sldMk cId="2057696434" sldId="574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2:43.233" v="133" actId="14100"/>
          <ac:picMkLst>
            <pc:docMk/>
            <pc:sldMk cId="2057696434" sldId="574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1:54.097" v="417" actId="20577"/>
        <pc:sldMkLst>
          <pc:docMk/>
          <pc:sldMk cId="3447141575" sldId="575"/>
        </pc:sldMkLst>
        <pc:spChg chg="mod">
          <ac:chgData name="Rob Sewell" userId="c802df42025d5e1f" providerId="LiveId" clId="{42AB15FB-C1AC-49BC-B2BA-F07B5230ECE2}" dt="2018-08-28T16:30:02.252" v="330" actId="208"/>
          <ac:spMkLst>
            <pc:docMk/>
            <pc:sldMk cId="3447141575" sldId="575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0:16.415" v="335" actId="207"/>
          <ac:spMkLst>
            <pc:docMk/>
            <pc:sldMk cId="3447141575" sldId="575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1:54.097" v="417" actId="20577"/>
          <ac:spMkLst>
            <pc:docMk/>
            <pc:sldMk cId="3447141575" sldId="575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9:35.282" v="325" actId="208"/>
          <ac:spMkLst>
            <pc:docMk/>
            <pc:sldMk cId="3447141575" sldId="575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8:58.230" v="323" actId="1076"/>
          <ac:picMkLst>
            <pc:docMk/>
            <pc:sldMk cId="3447141575" sldId="575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5:16.548" v="525" actId="20577"/>
        <pc:sldMkLst>
          <pc:docMk/>
          <pc:sldMk cId="4042688467" sldId="576"/>
        </pc:sldMkLst>
        <pc:spChg chg="mod">
          <ac:chgData name="Rob Sewell" userId="c802df42025d5e1f" providerId="LiveId" clId="{42AB15FB-C1AC-49BC-B2BA-F07B5230ECE2}" dt="2018-08-28T16:34:15.702" v="426" actId="207"/>
          <ac:spMkLst>
            <pc:docMk/>
            <pc:sldMk cId="4042688467" sldId="576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4:29.581" v="438" actId="207"/>
          <ac:spMkLst>
            <pc:docMk/>
            <pc:sldMk cId="4042688467" sldId="576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5:16.548" v="525" actId="20577"/>
          <ac:spMkLst>
            <pc:docMk/>
            <pc:sldMk cId="4042688467" sldId="576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34:06.432" v="424" actId="208"/>
          <ac:spMkLst>
            <pc:docMk/>
            <pc:sldMk cId="4042688467" sldId="576"/>
            <ac:spMk id="14" creationId="{D7D5ACE3-D10D-4B80-908E-3C771FA4CA84}"/>
          </ac:spMkLst>
        </pc:spChg>
      </pc:sldChg>
      <pc:sldChg chg="addSp delSp modSp add">
        <pc:chgData name="Rob Sewell" userId="c802df42025d5e1f" providerId="LiveId" clId="{42AB15FB-C1AC-49BC-B2BA-F07B5230ECE2}" dt="2018-08-28T16:40:32.462" v="703" actId="20577"/>
        <pc:sldMkLst>
          <pc:docMk/>
          <pc:sldMk cId="1273656876" sldId="577"/>
        </pc:sldMkLst>
        <pc:spChg chg="del">
          <ac:chgData name="Rob Sewell" userId="c802df42025d5e1f" providerId="LiveId" clId="{42AB15FB-C1AC-49BC-B2BA-F07B5230ECE2}" dt="2018-08-28T16:37:05.054" v="527" actId="478"/>
          <ac:spMkLst>
            <pc:docMk/>
            <pc:sldMk cId="1273656876" sldId="577"/>
            <ac:spMk id="4" creationId="{71A5C872-1C2C-4410-B8A4-F99CDBCCE169}"/>
          </ac:spMkLst>
        </pc:spChg>
        <pc:spChg chg="del">
          <ac:chgData name="Rob Sewell" userId="c802df42025d5e1f" providerId="LiveId" clId="{42AB15FB-C1AC-49BC-B2BA-F07B5230ECE2}" dt="2018-08-28T16:37:07.040" v="528" actId="478"/>
          <ac:spMkLst>
            <pc:docMk/>
            <pc:sldMk cId="1273656876" sldId="577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40:32.462" v="703" actId="20577"/>
          <ac:spMkLst>
            <pc:docMk/>
            <pc:sldMk cId="1273656876" sldId="577"/>
            <ac:spMk id="6" creationId="{87C8EAFE-A65B-48D0-AADD-81295C87574E}"/>
          </ac:spMkLst>
        </pc:spChg>
        <pc:spChg chg="add mod">
          <ac:chgData name="Rob Sewell" userId="c802df42025d5e1f" providerId="LiveId" clId="{42AB15FB-C1AC-49BC-B2BA-F07B5230ECE2}" dt="2018-08-28T16:38:44.015" v="554" actId="207"/>
          <ac:spMkLst>
            <pc:docMk/>
            <pc:sldMk cId="1273656876" sldId="577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38:09.952" v="540" actId="14100"/>
          <ac:spMkLst>
            <pc:docMk/>
            <pc:sldMk cId="1273656876" sldId="577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37:54.662" v="537" actId="14100"/>
          <ac:picMkLst>
            <pc:docMk/>
            <pc:sldMk cId="1273656876" sldId="577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42:54.532" v="862" actId="20577"/>
        <pc:sldMkLst>
          <pc:docMk/>
          <pc:sldMk cId="3595462446" sldId="578"/>
        </pc:sldMkLst>
        <pc:spChg chg="mod">
          <ac:chgData name="Rob Sewell" userId="c802df42025d5e1f" providerId="LiveId" clId="{42AB15FB-C1AC-49BC-B2BA-F07B5230ECE2}" dt="2018-08-28T16:42:54.532" v="862" actId="20577"/>
          <ac:spMkLst>
            <pc:docMk/>
            <pc:sldMk cId="3595462446" sldId="578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41:57.708" v="732" actId="14100"/>
          <ac:spMkLst>
            <pc:docMk/>
            <pc:sldMk cId="3595462446" sldId="578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41:36.598" v="707" actId="208"/>
          <ac:spMkLst>
            <pc:docMk/>
            <pc:sldMk cId="3595462446" sldId="578"/>
            <ac:spMk id="14" creationId="{D7D5ACE3-D10D-4B80-908E-3C771FA4CA84}"/>
          </ac:spMkLst>
        </pc:spChg>
      </pc:sldChg>
      <pc:sldChg chg="delSp modSp add modTransition">
        <pc:chgData name="Rob Sewell" userId="c802df42025d5e1f" providerId="LiveId" clId="{42AB15FB-C1AC-49BC-B2BA-F07B5230ECE2}" dt="2018-08-28T16:51:42.865" v="951"/>
        <pc:sldMkLst>
          <pc:docMk/>
          <pc:sldMk cId="1464053900" sldId="580"/>
        </pc:sldMkLst>
        <pc:spChg chg="del">
          <ac:chgData name="Rob Sewell" userId="c802df42025d5e1f" providerId="LiveId" clId="{42AB15FB-C1AC-49BC-B2BA-F07B5230ECE2}" dt="2018-08-28T16:50:19.763" v="948" actId="478"/>
          <ac:spMkLst>
            <pc:docMk/>
            <pc:sldMk cId="1464053900" sldId="58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9:32.884" v="945" actId="20577"/>
          <ac:spMkLst>
            <pc:docMk/>
            <pc:sldMk cId="1464053900" sldId="580"/>
            <ac:spMk id="8" creationId="{6C223FD1-1F2D-4F6E-8E10-9597F9712766}"/>
          </ac:spMkLst>
        </pc:spChg>
        <pc:picChg chg="mod">
          <ac:chgData name="Rob Sewell" userId="c802df42025d5e1f" providerId="LiveId" clId="{42AB15FB-C1AC-49BC-B2BA-F07B5230ECE2}" dt="2018-08-28T16:50:23.746" v="949" actId="1076"/>
          <ac:picMkLst>
            <pc:docMk/>
            <pc:sldMk cId="1464053900" sldId="580"/>
            <ac:picMk id="6" creationId="{AF77441B-831A-4CC8-9746-3095849B73CE}"/>
          </ac:picMkLst>
        </pc:picChg>
      </pc:sldChg>
      <pc:sldChg chg="modSp add ord">
        <pc:chgData name="Rob Sewell" userId="c802df42025d5e1f" providerId="LiveId" clId="{42AB15FB-C1AC-49BC-B2BA-F07B5230ECE2}" dt="2018-08-28T16:52:59.932" v="984" actId="20577"/>
        <pc:sldMkLst>
          <pc:docMk/>
          <pc:sldMk cId="2680760421" sldId="581"/>
        </pc:sldMkLst>
        <pc:spChg chg="mod">
          <ac:chgData name="Rob Sewell" userId="c802df42025d5e1f" providerId="LiveId" clId="{42AB15FB-C1AC-49BC-B2BA-F07B5230ECE2}" dt="2018-08-28T16:52:59.932" v="984" actId="20577"/>
          <ac:spMkLst>
            <pc:docMk/>
            <pc:sldMk cId="2680760421" sldId="581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2:46.534" v="970" actId="20577"/>
          <ac:spMkLst>
            <pc:docMk/>
            <pc:sldMk cId="2680760421" sldId="581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4:26.414" v="1085" actId="20577"/>
        <pc:sldMkLst>
          <pc:docMk/>
          <pc:sldMk cId="2788760505" sldId="582"/>
        </pc:sldMkLst>
        <pc:spChg chg="mod">
          <ac:chgData name="Rob Sewell" userId="c802df42025d5e1f" providerId="LiveId" clId="{42AB15FB-C1AC-49BC-B2BA-F07B5230ECE2}" dt="2018-08-28T16:54:26.414" v="1085" actId="20577"/>
          <ac:spMkLst>
            <pc:docMk/>
            <pc:sldMk cId="2788760505" sldId="582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3:56.837" v="1028" actId="20577"/>
          <ac:spMkLst>
            <pc:docMk/>
            <pc:sldMk cId="2788760505" sldId="582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6:05.247" v="1108" actId="1076"/>
        <pc:sldMkLst>
          <pc:docMk/>
          <pc:sldMk cId="883736467" sldId="583"/>
        </pc:sldMkLst>
        <pc:spChg chg="mod">
          <ac:chgData name="Rob Sewell" userId="c802df42025d5e1f" providerId="LiveId" clId="{42AB15FB-C1AC-49BC-B2BA-F07B5230ECE2}" dt="2018-08-28T16:56:05.247" v="1108" actId="1076"/>
          <ac:spMkLst>
            <pc:docMk/>
            <pc:sldMk cId="883736467" sldId="583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5:15.092" v="1102" actId="20577"/>
          <ac:spMkLst>
            <pc:docMk/>
            <pc:sldMk cId="883736467" sldId="583"/>
            <ac:spMk id="8" creationId="{6C223FD1-1F2D-4F6E-8E10-9597F9712766}"/>
          </ac:spMkLst>
        </pc:spChg>
      </pc:sldChg>
      <pc:sldChg chg="addSp delSp modSp add ord">
        <pc:chgData name="Rob Sewell" userId="c802df42025d5e1f" providerId="LiveId" clId="{42AB15FB-C1AC-49BC-B2BA-F07B5230ECE2}" dt="2018-08-28T16:59:19.436" v="1123" actId="1076"/>
        <pc:sldMkLst>
          <pc:docMk/>
          <pc:sldMk cId="3764912576" sldId="584"/>
        </pc:sldMkLst>
        <pc:spChg chg="del mod">
          <ac:chgData name="Rob Sewell" userId="c802df42025d5e1f" providerId="LiveId" clId="{42AB15FB-C1AC-49BC-B2BA-F07B5230ECE2}" dt="2018-08-28T16:58:32.941" v="1111" actId="478"/>
          <ac:spMkLst>
            <pc:docMk/>
            <pc:sldMk cId="3764912576" sldId="584"/>
            <ac:spMk id="5" creationId="{3F3A3D0D-DFFD-4D69-96E4-A6198A5BE479}"/>
          </ac:spMkLst>
        </pc:spChg>
        <pc:picChg chg="add mod">
          <ac:chgData name="Rob Sewell" userId="c802df42025d5e1f" providerId="LiveId" clId="{42AB15FB-C1AC-49BC-B2BA-F07B5230ECE2}" dt="2018-08-28T16:59:19.436" v="1123" actId="1076"/>
          <ac:picMkLst>
            <pc:docMk/>
            <pc:sldMk cId="3764912576" sldId="584"/>
            <ac:picMk id="2" creationId="{E7968B35-2E48-4D58-8E54-9F34C46D44DD}"/>
          </ac:picMkLst>
        </pc:picChg>
      </pc:sldChg>
      <pc:sldChg chg="addSp modSp add del ord">
        <pc:chgData name="Rob Sewell" userId="c802df42025d5e1f" providerId="LiveId" clId="{42AB15FB-C1AC-49BC-B2BA-F07B5230ECE2}" dt="2018-08-28T17:00:32.281" v="1193" actId="20577"/>
        <pc:sldMkLst>
          <pc:docMk/>
          <pc:sldMk cId="3981896108" sldId="585"/>
        </pc:sldMkLst>
        <pc:spChg chg="add mod">
          <ac:chgData name="Rob Sewell" userId="c802df42025d5e1f" providerId="LiveId" clId="{42AB15FB-C1AC-49BC-B2BA-F07B5230ECE2}" dt="2018-08-28T17:00:32.281" v="1193" actId="20577"/>
          <ac:spMkLst>
            <pc:docMk/>
            <pc:sldMk cId="3981896108" sldId="585"/>
            <ac:spMk id="2" creationId="{64504C15-4ABD-44D9-B5AE-DB9D498370A1}"/>
          </ac:spMkLst>
        </pc:spChg>
        <pc:spChg chg="mod">
          <ac:chgData name="Rob Sewell" userId="c802df42025d5e1f" providerId="LiveId" clId="{42AB15FB-C1AC-49BC-B2BA-F07B5230ECE2}" dt="2018-08-28T16:59:50.052" v="1128" actId="14100"/>
          <ac:spMkLst>
            <pc:docMk/>
            <pc:sldMk cId="3981896108" sldId="585"/>
            <ac:spMk id="5" creationId="{3F3A3D0D-DFFD-4D69-96E4-A6198A5BE479}"/>
          </ac:spMkLst>
        </pc:spChg>
      </pc:sldChg>
      <pc:sldChg chg="addSp delSp modSp add ord">
        <pc:chgData name="Rob Sewell" userId="c802df42025d5e1f" providerId="LiveId" clId="{42AB15FB-C1AC-49BC-B2BA-F07B5230ECE2}" dt="2018-08-28T17:01:57.458" v="1202" actId="1076"/>
        <pc:sldMkLst>
          <pc:docMk/>
          <pc:sldMk cId="2588833411" sldId="587"/>
        </pc:sldMkLst>
        <pc:picChg chg="del">
          <ac:chgData name="Rob Sewell" userId="c802df42025d5e1f" providerId="LiveId" clId="{42AB15FB-C1AC-49BC-B2BA-F07B5230ECE2}" dt="2018-08-28T17:01:07.978" v="1196" actId="478"/>
          <ac:picMkLst>
            <pc:docMk/>
            <pc:sldMk cId="2588833411" sldId="587"/>
            <ac:picMk id="2" creationId="{E7968B35-2E48-4D58-8E54-9F34C46D44DD}"/>
          </ac:picMkLst>
        </pc:picChg>
        <pc:picChg chg="add mod">
          <ac:chgData name="Rob Sewell" userId="c802df42025d5e1f" providerId="LiveId" clId="{42AB15FB-C1AC-49BC-B2BA-F07B5230ECE2}" dt="2018-08-28T17:01:57.458" v="1202" actId="1076"/>
          <ac:picMkLst>
            <pc:docMk/>
            <pc:sldMk cId="2588833411" sldId="587"/>
            <ac:picMk id="3" creationId="{8F9B72A4-4F8C-46F9-8404-B8D89D829A78}"/>
          </ac:picMkLst>
        </pc:picChg>
      </pc:sldChg>
    </pc:docChg>
  </pc:docChgLst>
  <pc:docChgLst>
    <pc:chgData name="Rob Sewell" userId="c802df42025d5e1f" providerId="LiveId" clId="{D3EE81B4-8C67-4A10-9281-22D463B60386}"/>
    <pc:docChg chg="custSel addSld modSld">
      <pc:chgData name="Rob Sewell" userId="c802df42025d5e1f" providerId="LiveId" clId="{D3EE81B4-8C67-4A10-9281-22D463B60386}" dt="2018-10-02T11:16:28.473" v="80" actId="20577"/>
      <pc:docMkLst>
        <pc:docMk/>
      </pc:docMkLst>
      <pc:sldChg chg="modSp add">
        <pc:chgData name="Rob Sewell" userId="c802df42025d5e1f" providerId="LiveId" clId="{D3EE81B4-8C67-4A10-9281-22D463B60386}" dt="2018-10-02T11:16:28.473" v="80" actId="20577"/>
        <pc:sldMkLst>
          <pc:docMk/>
          <pc:sldMk cId="3726103297" sldId="588"/>
        </pc:sldMkLst>
        <pc:spChg chg="mod">
          <ac:chgData name="Rob Sewell" userId="c802df42025d5e1f" providerId="LiveId" clId="{D3EE81B4-8C67-4A10-9281-22D463B60386}" dt="2018-10-02T11:16:28.473" v="80" actId="20577"/>
          <ac:spMkLst>
            <pc:docMk/>
            <pc:sldMk cId="3726103297" sldId="588"/>
            <ac:spMk id="2" creationId="{00000000-0000-0000-0000-000000000000}"/>
          </ac:spMkLst>
        </pc:spChg>
      </pc:sldChg>
    </pc:docChg>
  </pc:docChgLst>
  <pc:docChgLst>
    <pc:chgData name="Rob Sewell" userId="c802df42025d5e1f" providerId="LiveId" clId="{4B9A188C-F113-41BA-9900-4811CE5CE133}"/>
    <pc:docChg chg="undo custSel addSld delSld modSld">
      <pc:chgData name="Rob Sewell" userId="c802df42025d5e1f" providerId="LiveId" clId="{4B9A188C-F113-41BA-9900-4811CE5CE133}" dt="2018-10-12T08:55:40.008" v="79" actId="478"/>
      <pc:docMkLst>
        <pc:docMk/>
      </pc:docMkLst>
      <pc:sldChg chg="del">
        <pc:chgData name="Rob Sewell" userId="c802df42025d5e1f" providerId="LiveId" clId="{4B9A188C-F113-41BA-9900-4811CE5CE133}" dt="2018-10-12T08:35:38.660" v="21" actId="2696"/>
        <pc:sldMkLst>
          <pc:docMk/>
          <pc:sldMk cId="2202695846" sldId="256"/>
        </pc:sldMkLst>
      </pc:sldChg>
      <pc:sldChg chg="addSp modSp modTransition">
        <pc:chgData name="Rob Sewell" userId="c802df42025d5e1f" providerId="LiveId" clId="{4B9A188C-F113-41BA-9900-4811CE5CE133}" dt="2018-10-12T08:43:00.664" v="35"/>
        <pc:sldMkLst>
          <pc:docMk/>
          <pc:sldMk cId="465021443" sldId="262"/>
        </pc:sldMkLst>
        <pc:picChg chg="add mod">
          <ac:chgData name="Rob Sewell" userId="c802df42025d5e1f" providerId="LiveId" clId="{4B9A188C-F113-41BA-9900-4811CE5CE133}" dt="2018-10-12T08:42:22.024" v="23" actId="1076"/>
          <ac:picMkLst>
            <pc:docMk/>
            <pc:sldMk cId="465021443" sldId="262"/>
            <ac:picMk id="2" creationId="{06F8AE84-390D-47AF-B504-8BACA7A53DF9}"/>
          </ac:picMkLst>
        </pc:picChg>
      </pc:sldChg>
      <pc:sldChg chg="modTransition">
        <pc:chgData name="Rob Sewell" userId="c802df42025d5e1f" providerId="LiveId" clId="{4B9A188C-F113-41BA-9900-4811CE5CE133}" dt="2018-10-12T08:42:51.657" v="32"/>
        <pc:sldMkLst>
          <pc:docMk/>
          <pc:sldMk cId="2890044983" sldId="270"/>
        </pc:sldMkLst>
      </pc:sldChg>
      <pc:sldChg chg="modTransition">
        <pc:chgData name="Rob Sewell" userId="c802df42025d5e1f" providerId="LiveId" clId="{4B9A188C-F113-41BA-9900-4811CE5CE133}" dt="2018-10-12T08:42:53.853" v="33"/>
        <pc:sldMkLst>
          <pc:docMk/>
          <pc:sldMk cId="348070331" sldId="271"/>
        </pc:sldMkLst>
      </pc:sldChg>
      <pc:sldChg chg="delSp modSp">
        <pc:chgData name="Rob Sewell" userId="c802df42025d5e1f" providerId="LiveId" clId="{4B9A188C-F113-41BA-9900-4811CE5CE133}" dt="2018-10-12T08:55:40.008" v="79" actId="478"/>
        <pc:sldMkLst>
          <pc:docMk/>
          <pc:sldMk cId="3997703935" sldId="275"/>
        </pc:sldMkLst>
        <pc:spChg chg="mod">
          <ac:chgData name="Rob Sewell" userId="c802df42025d5e1f" providerId="LiveId" clId="{4B9A188C-F113-41BA-9900-4811CE5CE133}" dt="2018-10-12T08:55:34.256" v="78" actId="13926"/>
          <ac:spMkLst>
            <pc:docMk/>
            <pc:sldMk cId="3997703935" sldId="275"/>
            <ac:spMk id="9" creationId="{93F27358-0AA8-48D6-94FD-F6FB41179DD5}"/>
          </ac:spMkLst>
        </pc:spChg>
        <pc:picChg chg="del">
          <ac:chgData name="Rob Sewell" userId="c802df42025d5e1f" providerId="LiveId" clId="{4B9A188C-F113-41BA-9900-4811CE5CE133}" dt="2018-10-12T08:55:40.008" v="79" actId="478"/>
          <ac:picMkLst>
            <pc:docMk/>
            <pc:sldMk cId="3997703935" sldId="275"/>
            <ac:picMk id="4" creationId="{A8B4EB1F-823D-49B8-A99F-B85653280BB1}"/>
          </ac:picMkLst>
        </pc:picChg>
      </pc:sldChg>
      <pc:sldChg chg="modSp modTransition">
        <pc:chgData name="Rob Sewell" userId="c802df42025d5e1f" providerId="LiveId" clId="{4B9A188C-F113-41BA-9900-4811CE5CE133}" dt="2018-10-12T08:42:56.344" v="34"/>
        <pc:sldMkLst>
          <pc:docMk/>
          <pc:sldMk cId="695583612" sldId="290"/>
        </pc:sldMkLst>
        <pc:spChg chg="mod">
          <ac:chgData name="Rob Sewell" userId="c802df42025d5e1f" providerId="LiveId" clId="{4B9A188C-F113-41BA-9900-4811CE5CE133}" dt="2018-10-12T08:34:57.338" v="1" actId="255"/>
          <ac:spMkLst>
            <pc:docMk/>
            <pc:sldMk cId="695583612" sldId="290"/>
            <ac:spMk id="25" creationId="{6FA8C723-96F4-4E22-8651-C7BD32D450B6}"/>
          </ac:spMkLst>
        </pc:spChg>
      </pc:sldChg>
      <pc:sldChg chg="del">
        <pc:chgData name="Rob Sewell" userId="c802df42025d5e1f" providerId="LiveId" clId="{4B9A188C-F113-41BA-9900-4811CE5CE133}" dt="2018-10-12T08:52:09.575" v="77" actId="2696"/>
        <pc:sldMkLst>
          <pc:docMk/>
          <pc:sldMk cId="2142823199" sldId="293"/>
        </pc:sldMkLst>
      </pc:sldChg>
      <pc:sldChg chg="modTransition">
        <pc:chgData name="Rob Sewell" userId="c802df42025d5e1f" providerId="LiveId" clId="{4B9A188C-F113-41BA-9900-4811CE5CE133}" dt="2018-10-12T08:43:09.311" v="36"/>
        <pc:sldMkLst>
          <pc:docMk/>
          <pc:sldMk cId="101656561" sldId="310"/>
        </pc:sldMkLst>
      </pc:sldChg>
      <pc:sldChg chg="del">
        <pc:chgData name="Rob Sewell" userId="c802df42025d5e1f" providerId="LiveId" clId="{4B9A188C-F113-41BA-9900-4811CE5CE133}" dt="2018-10-12T08:51:23.653" v="62" actId="2696"/>
        <pc:sldMkLst>
          <pc:docMk/>
          <pc:sldMk cId="1325883638" sldId="332"/>
        </pc:sldMkLst>
      </pc:sldChg>
      <pc:sldChg chg="delSp modSp del">
        <pc:chgData name="Rob Sewell" userId="c802df42025d5e1f" providerId="LiveId" clId="{4B9A188C-F113-41BA-9900-4811CE5CE133}" dt="2018-10-12T08:51:23.668" v="63" actId="2696"/>
        <pc:sldMkLst>
          <pc:docMk/>
          <pc:sldMk cId="4098428997" sldId="495"/>
        </pc:sldMkLst>
        <pc:spChg chg="del">
          <ac:chgData name="Rob Sewell" userId="c802df42025d5e1f" providerId="LiveId" clId="{4B9A188C-F113-41BA-9900-4811CE5CE133}" dt="2018-10-12T08:35:27.750" v="11" actId="478"/>
          <ac:spMkLst>
            <pc:docMk/>
            <pc:sldMk cId="4098428997" sldId="495"/>
            <ac:spMk id="13" creationId="{CC0AE581-4135-4060-B7DD-81443C9C9B9A}"/>
          </ac:spMkLst>
        </pc:spChg>
        <pc:spChg chg="del">
          <ac:chgData name="Rob Sewell" userId="c802df42025d5e1f" providerId="LiveId" clId="{4B9A188C-F113-41BA-9900-4811CE5CE133}" dt="2018-10-12T08:35:20.753" v="2" actId="478"/>
          <ac:spMkLst>
            <pc:docMk/>
            <pc:sldMk cId="4098428997" sldId="495"/>
            <ac:spMk id="15" creationId="{2D405BEA-E865-4F20-A151-AFD344E88671}"/>
          </ac:spMkLst>
        </pc:spChg>
        <pc:spChg chg="del mod">
          <ac:chgData name="Rob Sewell" userId="c802df42025d5e1f" providerId="LiveId" clId="{4B9A188C-F113-41BA-9900-4811CE5CE133}" dt="2018-10-12T08:35:25.131" v="8" actId="478"/>
          <ac:spMkLst>
            <pc:docMk/>
            <pc:sldMk cId="4098428997" sldId="495"/>
            <ac:spMk id="16" creationId="{1D2C6363-B8A5-42ED-AB74-5EF30D4E149B}"/>
          </ac:spMkLst>
        </pc:spChg>
        <pc:spChg chg="del">
          <ac:chgData name="Rob Sewell" userId="c802df42025d5e1f" providerId="LiveId" clId="{4B9A188C-F113-41BA-9900-4811CE5CE133}" dt="2018-10-12T08:35:31.436" v="15" actId="478"/>
          <ac:spMkLst>
            <pc:docMk/>
            <pc:sldMk cId="4098428997" sldId="495"/>
            <ac:spMk id="17" creationId="{F34C84BF-5F0F-4426-B539-2A79BB88BEBE}"/>
          </ac:spMkLst>
        </pc:spChg>
        <pc:graphicFrameChg chg="del">
          <ac:chgData name="Rob Sewell" userId="c802df42025d5e1f" providerId="LiveId" clId="{4B9A188C-F113-41BA-9900-4811CE5CE133}" dt="2018-10-12T08:35:28.277" v="12" actId="478"/>
          <ac:graphicFrameMkLst>
            <pc:docMk/>
            <pc:sldMk cId="4098428997" sldId="495"/>
            <ac:graphicFrameMk id="12" creationId="{A457E955-4777-4659-9DF5-179EE862A828}"/>
          </ac:graphicFrameMkLst>
        </pc:graphicFrameChg>
        <pc:picChg chg="del">
          <ac:chgData name="Rob Sewell" userId="c802df42025d5e1f" providerId="LiveId" clId="{4B9A188C-F113-41BA-9900-4811CE5CE133}" dt="2018-10-12T08:35:29.400" v="13" actId="478"/>
          <ac:picMkLst>
            <pc:docMk/>
            <pc:sldMk cId="4098428997" sldId="495"/>
            <ac:picMk id="11" creationId="{03C4C173-42CF-4877-90CA-73D7681184A1}"/>
          </ac:picMkLst>
        </pc:picChg>
        <pc:picChg chg="del mod">
          <ac:chgData name="Rob Sewell" userId="c802df42025d5e1f" providerId="LiveId" clId="{4B9A188C-F113-41BA-9900-4811CE5CE133}" dt="2018-10-12T08:35:32.989" v="18" actId="478"/>
          <ac:picMkLst>
            <pc:docMk/>
            <pc:sldMk cId="4098428997" sldId="495"/>
            <ac:picMk id="14" creationId="{84FE6C13-DB32-40AC-80D5-4552360C0094}"/>
          </ac:picMkLst>
        </pc:picChg>
        <pc:picChg chg="del">
          <ac:chgData name="Rob Sewell" userId="c802df42025d5e1f" providerId="LiveId" clId="{4B9A188C-F113-41BA-9900-4811CE5CE133}" dt="2018-10-12T08:35:21.840" v="3" actId="478"/>
          <ac:picMkLst>
            <pc:docMk/>
            <pc:sldMk cId="4098428997" sldId="495"/>
            <ac:picMk id="18" creationId="{63EAC6FE-9C18-49C0-868B-A889444C2391}"/>
          </ac:picMkLst>
        </pc:picChg>
        <pc:picChg chg="del">
          <ac:chgData name="Rob Sewell" userId="c802df42025d5e1f" providerId="LiveId" clId="{4B9A188C-F113-41BA-9900-4811CE5CE133}" dt="2018-10-12T08:35:23.857" v="6" actId="478"/>
          <ac:picMkLst>
            <pc:docMk/>
            <pc:sldMk cId="4098428997" sldId="495"/>
            <ac:picMk id="19" creationId="{254F4795-9A91-42DC-88BF-BD52FA6FA470}"/>
          </ac:picMkLst>
        </pc:picChg>
        <pc:picChg chg="del">
          <ac:chgData name="Rob Sewell" userId="c802df42025d5e1f" providerId="LiveId" clId="{4B9A188C-F113-41BA-9900-4811CE5CE133}" dt="2018-10-12T08:35:22.417" v="4" actId="478"/>
          <ac:picMkLst>
            <pc:docMk/>
            <pc:sldMk cId="4098428997" sldId="495"/>
            <ac:picMk id="20" creationId="{FE247A33-9EE1-4BC8-9482-F88E7E6B95F1}"/>
          </ac:picMkLst>
        </pc:picChg>
        <pc:picChg chg="del">
          <ac:chgData name="Rob Sewell" userId="c802df42025d5e1f" providerId="LiveId" clId="{4B9A188C-F113-41BA-9900-4811CE5CE133}" dt="2018-10-12T08:35:23.334" v="5" actId="478"/>
          <ac:picMkLst>
            <pc:docMk/>
            <pc:sldMk cId="4098428997" sldId="495"/>
            <ac:picMk id="21" creationId="{A187E394-65CC-4D8D-8696-D27318B1F150}"/>
          </ac:picMkLst>
        </pc:picChg>
        <pc:picChg chg="del">
          <ac:chgData name="Rob Sewell" userId="c802df42025d5e1f" providerId="LiveId" clId="{4B9A188C-F113-41BA-9900-4811CE5CE133}" dt="2018-10-12T08:35:34.509" v="20" actId="478"/>
          <ac:picMkLst>
            <pc:docMk/>
            <pc:sldMk cId="4098428997" sldId="495"/>
            <ac:picMk id="22" creationId="{45D515B3-24AC-41D9-AF4E-D1D29AD2F597}"/>
          </ac:picMkLst>
        </pc:picChg>
        <pc:picChg chg="del">
          <ac:chgData name="Rob Sewell" userId="c802df42025d5e1f" providerId="LiveId" clId="{4B9A188C-F113-41BA-9900-4811CE5CE133}" dt="2018-10-12T08:35:25.602" v="9" actId="478"/>
          <ac:picMkLst>
            <pc:docMk/>
            <pc:sldMk cId="4098428997" sldId="495"/>
            <ac:picMk id="23" creationId="{F5687454-130C-4E89-9917-DC1A308702E1}"/>
          </ac:picMkLst>
        </pc:picChg>
        <pc:picChg chg="del">
          <ac:chgData name="Rob Sewell" userId="c802df42025d5e1f" providerId="LiveId" clId="{4B9A188C-F113-41BA-9900-4811CE5CE133}" dt="2018-10-12T08:35:32.307" v="16" actId="478"/>
          <ac:picMkLst>
            <pc:docMk/>
            <pc:sldMk cId="4098428997" sldId="495"/>
            <ac:picMk id="24" creationId="{14302F55-20D5-439D-84C9-08D3160A1C29}"/>
          </ac:picMkLst>
        </pc:picChg>
        <pc:picChg chg="del">
          <ac:chgData name="Rob Sewell" userId="c802df42025d5e1f" providerId="LiveId" clId="{4B9A188C-F113-41BA-9900-4811CE5CE133}" dt="2018-10-12T08:35:26.701" v="10" actId="478"/>
          <ac:picMkLst>
            <pc:docMk/>
            <pc:sldMk cId="4098428997" sldId="495"/>
            <ac:picMk id="25" creationId="{91C78008-C3CB-438D-A199-007FC3197935}"/>
          </ac:picMkLst>
        </pc:picChg>
        <pc:picChg chg="del">
          <ac:chgData name="Rob Sewell" userId="c802df42025d5e1f" providerId="LiveId" clId="{4B9A188C-F113-41BA-9900-4811CE5CE133}" dt="2018-10-12T08:35:30.145" v="14" actId="478"/>
          <ac:picMkLst>
            <pc:docMk/>
            <pc:sldMk cId="4098428997" sldId="495"/>
            <ac:picMk id="26" creationId="{3B5BA038-F419-4440-BCC1-97F22D25D34C}"/>
          </ac:picMkLst>
        </pc:picChg>
        <pc:picChg chg="del">
          <ac:chgData name="Rob Sewell" userId="c802df42025d5e1f" providerId="LiveId" clId="{4B9A188C-F113-41BA-9900-4811CE5CE133}" dt="2018-10-12T08:35:34.003" v="19" actId="478"/>
          <ac:picMkLst>
            <pc:docMk/>
            <pc:sldMk cId="4098428997" sldId="495"/>
            <ac:picMk id="27" creationId="{E129D5D3-14DE-4198-9ED6-A970248D1905}"/>
          </ac:picMkLst>
        </pc:picChg>
      </pc:sldChg>
      <pc:sldChg chg="del">
        <pc:chgData name="Rob Sewell" userId="c802df42025d5e1f" providerId="LiveId" clId="{4B9A188C-F113-41BA-9900-4811CE5CE133}" dt="2018-10-12T08:51:23.683" v="64" actId="2696"/>
        <pc:sldMkLst>
          <pc:docMk/>
          <pc:sldMk cId="755780043" sldId="496"/>
        </pc:sldMkLst>
      </pc:sldChg>
      <pc:sldChg chg="del">
        <pc:chgData name="Rob Sewell" userId="c802df42025d5e1f" providerId="LiveId" clId="{4B9A188C-F113-41BA-9900-4811CE5CE133}" dt="2018-10-12T08:51:23.700" v="66" actId="2696"/>
        <pc:sldMkLst>
          <pc:docMk/>
          <pc:sldMk cId="4068560136" sldId="497"/>
        </pc:sldMkLst>
      </pc:sldChg>
      <pc:sldChg chg="del">
        <pc:chgData name="Rob Sewell" userId="c802df42025d5e1f" providerId="LiveId" clId="{4B9A188C-F113-41BA-9900-4811CE5CE133}" dt="2018-10-12T08:51:23.629" v="61" actId="2696"/>
        <pc:sldMkLst>
          <pc:docMk/>
          <pc:sldMk cId="3432389977" sldId="539"/>
        </pc:sldMkLst>
      </pc:sldChg>
      <pc:sldChg chg="modTransition">
        <pc:chgData name="Rob Sewell" userId="c802df42025d5e1f" providerId="LiveId" clId="{4B9A188C-F113-41BA-9900-4811CE5CE133}" dt="2018-10-12T08:47:16.210" v="51"/>
        <pc:sldMkLst>
          <pc:docMk/>
          <pc:sldMk cId="3073906153" sldId="542"/>
        </pc:sldMkLst>
      </pc:sldChg>
      <pc:sldChg chg="del">
        <pc:chgData name="Rob Sewell" userId="c802df42025d5e1f" providerId="LiveId" clId="{4B9A188C-F113-41BA-9900-4811CE5CE133}" dt="2018-10-12T08:48:53.939" v="57" actId="2696"/>
        <pc:sldMkLst>
          <pc:docMk/>
          <pc:sldMk cId="1519544318" sldId="544"/>
        </pc:sldMkLst>
      </pc:sldChg>
      <pc:sldChg chg="modTransition">
        <pc:chgData name="Rob Sewell" userId="c802df42025d5e1f" providerId="LiveId" clId="{4B9A188C-F113-41BA-9900-4811CE5CE133}" dt="2018-10-12T08:47:36.228" v="55"/>
        <pc:sldMkLst>
          <pc:docMk/>
          <pc:sldMk cId="2378432322" sldId="545"/>
        </pc:sldMkLst>
      </pc:sldChg>
      <pc:sldChg chg="del">
        <pc:chgData name="Rob Sewell" userId="c802df42025d5e1f" providerId="LiveId" clId="{4B9A188C-F113-41BA-9900-4811CE5CE133}" dt="2018-10-12T08:51:23.584" v="59" actId="2696"/>
        <pc:sldMkLst>
          <pc:docMk/>
          <pc:sldMk cId="682751898" sldId="558"/>
        </pc:sldMkLst>
      </pc:sldChg>
      <pc:sldChg chg="del">
        <pc:chgData name="Rob Sewell" userId="c802df42025d5e1f" providerId="LiveId" clId="{4B9A188C-F113-41BA-9900-4811CE5CE133}" dt="2018-10-12T08:51:23.599" v="60" actId="2696"/>
        <pc:sldMkLst>
          <pc:docMk/>
          <pc:sldMk cId="3917306572" sldId="559"/>
        </pc:sldMkLst>
      </pc:sldChg>
      <pc:sldChg chg="del">
        <pc:chgData name="Rob Sewell" userId="c802df42025d5e1f" providerId="LiveId" clId="{4B9A188C-F113-41BA-9900-4811CE5CE133}" dt="2018-10-12T08:51:23.714" v="67" actId="2696"/>
        <pc:sldMkLst>
          <pc:docMk/>
          <pc:sldMk cId="1339349010" sldId="560"/>
        </pc:sldMkLst>
      </pc:sldChg>
      <pc:sldChg chg="del">
        <pc:chgData name="Rob Sewell" userId="c802df42025d5e1f" providerId="LiveId" clId="{4B9A188C-F113-41BA-9900-4811CE5CE133}" dt="2018-10-12T08:51:23.750" v="70" actId="2696"/>
        <pc:sldMkLst>
          <pc:docMk/>
          <pc:sldMk cId="2097254484" sldId="561"/>
        </pc:sldMkLst>
      </pc:sldChg>
      <pc:sldChg chg="del">
        <pc:chgData name="Rob Sewell" userId="c802df42025d5e1f" providerId="LiveId" clId="{4B9A188C-F113-41BA-9900-4811CE5CE133}" dt="2018-10-12T08:51:23.780" v="72" actId="2696"/>
        <pc:sldMkLst>
          <pc:docMk/>
          <pc:sldMk cId="1811718177" sldId="562"/>
        </pc:sldMkLst>
      </pc:sldChg>
      <pc:sldChg chg="modTransition">
        <pc:chgData name="Rob Sewell" userId="c802df42025d5e1f" providerId="LiveId" clId="{4B9A188C-F113-41BA-9900-4811CE5CE133}" dt="2018-10-12T08:48:04.414" v="56"/>
        <pc:sldMkLst>
          <pc:docMk/>
          <pc:sldMk cId="3696103716" sldId="573"/>
        </pc:sldMkLst>
      </pc:sldChg>
      <pc:sldChg chg="addSp modSp">
        <pc:chgData name="Rob Sewell" userId="c802df42025d5e1f" providerId="LiveId" clId="{4B9A188C-F113-41BA-9900-4811CE5CE133}" dt="2018-10-12T08:46:00.147" v="50" actId="1076"/>
        <pc:sldMkLst>
          <pc:docMk/>
          <pc:sldMk cId="3595462446" sldId="578"/>
        </pc:sldMkLst>
        <pc:picChg chg="add mod">
          <ac:chgData name="Rob Sewell" userId="c802df42025d5e1f" providerId="LiveId" clId="{4B9A188C-F113-41BA-9900-4811CE5CE133}" dt="2018-10-12T08:46:00.147" v="50" actId="1076"/>
          <ac:picMkLst>
            <pc:docMk/>
            <pc:sldMk cId="3595462446" sldId="578"/>
            <ac:picMk id="4" creationId="{DED2C408-ECC4-4043-87D7-95B5241A7C94}"/>
          </ac:picMkLst>
        </pc:picChg>
      </pc:sldChg>
      <pc:sldChg chg="del">
        <pc:chgData name="Rob Sewell" userId="c802df42025d5e1f" providerId="LiveId" clId="{4B9A188C-F113-41BA-9900-4811CE5CE133}" dt="2018-10-12T08:51:23.726" v="68" actId="2696"/>
        <pc:sldMkLst>
          <pc:docMk/>
          <pc:sldMk cId="1464053900" sldId="580"/>
        </pc:sldMkLst>
      </pc:sldChg>
      <pc:sldChg chg="del">
        <pc:chgData name="Rob Sewell" userId="c802df42025d5e1f" providerId="LiveId" clId="{4B9A188C-F113-41BA-9900-4811CE5CE133}" dt="2018-10-12T08:51:23.735" v="69" actId="2696"/>
        <pc:sldMkLst>
          <pc:docMk/>
          <pc:sldMk cId="2680760421" sldId="581"/>
        </pc:sldMkLst>
      </pc:sldChg>
      <pc:sldChg chg="del">
        <pc:chgData name="Rob Sewell" userId="c802df42025d5e1f" providerId="LiveId" clId="{4B9A188C-F113-41BA-9900-4811CE5CE133}" dt="2018-10-12T08:51:23.764" v="71" actId="2696"/>
        <pc:sldMkLst>
          <pc:docMk/>
          <pc:sldMk cId="2788760505" sldId="582"/>
        </pc:sldMkLst>
      </pc:sldChg>
      <pc:sldChg chg="del">
        <pc:chgData name="Rob Sewell" userId="c802df42025d5e1f" providerId="LiveId" clId="{4B9A188C-F113-41BA-9900-4811CE5CE133}" dt="2018-10-12T08:51:23.790" v="73" actId="2696"/>
        <pc:sldMkLst>
          <pc:docMk/>
          <pc:sldMk cId="883736467" sldId="583"/>
        </pc:sldMkLst>
      </pc:sldChg>
      <pc:sldChg chg="del">
        <pc:chgData name="Rob Sewell" userId="c802df42025d5e1f" providerId="LiveId" clId="{4B9A188C-F113-41BA-9900-4811CE5CE133}" dt="2018-10-12T08:51:23.807" v="74" actId="2696"/>
        <pc:sldMkLst>
          <pc:docMk/>
          <pc:sldMk cId="3764912576" sldId="584"/>
        </pc:sldMkLst>
      </pc:sldChg>
      <pc:sldChg chg="del">
        <pc:chgData name="Rob Sewell" userId="c802df42025d5e1f" providerId="LiveId" clId="{4B9A188C-F113-41BA-9900-4811CE5CE133}" dt="2018-10-12T08:51:23.819" v="75" actId="2696"/>
        <pc:sldMkLst>
          <pc:docMk/>
          <pc:sldMk cId="3981896108" sldId="585"/>
        </pc:sldMkLst>
      </pc:sldChg>
      <pc:sldChg chg="del">
        <pc:chgData name="Rob Sewell" userId="c802df42025d5e1f" providerId="LiveId" clId="{4B9A188C-F113-41BA-9900-4811CE5CE133}" dt="2018-10-12T08:51:23.839" v="76" actId="2696"/>
        <pc:sldMkLst>
          <pc:docMk/>
          <pc:sldMk cId="2588833411" sldId="587"/>
        </pc:sldMkLst>
      </pc:sldChg>
      <pc:sldChg chg="delSp modSp add modTransition">
        <pc:chgData name="Rob Sewell" userId="c802df42025d5e1f" providerId="LiveId" clId="{4B9A188C-F113-41BA-9900-4811CE5CE133}" dt="2018-10-12T08:42:44.750" v="31"/>
        <pc:sldMkLst>
          <pc:docMk/>
          <pc:sldMk cId="2909401076" sldId="589"/>
        </pc:sldMkLst>
        <pc:spChg chg="del">
          <ac:chgData name="Rob Sewell" userId="c802df42025d5e1f" providerId="LiveId" clId="{4B9A188C-F113-41BA-9900-4811CE5CE133}" dt="2018-10-12T08:42:34.627" v="28" actId="478"/>
          <ac:spMkLst>
            <pc:docMk/>
            <pc:sldMk cId="2909401076" sldId="589"/>
            <ac:spMk id="4" creationId="{E01BAF39-52E5-45F7-B4B6-8024E5648299}"/>
          </ac:spMkLst>
        </pc:spChg>
        <pc:spChg chg="del">
          <ac:chgData name="Rob Sewell" userId="c802df42025d5e1f" providerId="LiveId" clId="{4B9A188C-F113-41BA-9900-4811CE5CE133}" dt="2018-10-12T08:42:32.750" v="27" actId="478"/>
          <ac:spMkLst>
            <pc:docMk/>
            <pc:sldMk cId="2909401076" sldId="589"/>
            <ac:spMk id="5" creationId="{CD299F7B-9D18-442E-94C8-AA9E30D4DEDA}"/>
          </ac:spMkLst>
        </pc:spChg>
        <pc:picChg chg="mod">
          <ac:chgData name="Rob Sewell" userId="c802df42025d5e1f" providerId="LiveId" clId="{4B9A188C-F113-41BA-9900-4811CE5CE133}" dt="2018-10-12T08:42:41.433" v="30" actId="14100"/>
          <ac:picMkLst>
            <pc:docMk/>
            <pc:sldMk cId="2909401076" sldId="589"/>
            <ac:picMk id="2" creationId="{06F8AE84-390D-47AF-B504-8BACA7A53DF9}"/>
          </ac:picMkLst>
        </pc:picChg>
        <pc:picChg chg="del">
          <ac:chgData name="Rob Sewell" userId="c802df42025d5e1f" providerId="LiveId" clId="{4B9A188C-F113-41BA-9900-4811CE5CE133}" dt="2018-10-12T08:42:27.043" v="25" actId="478"/>
          <ac:picMkLst>
            <pc:docMk/>
            <pc:sldMk cId="2909401076" sldId="589"/>
            <ac:picMk id="3" creationId="{90B60C64-ADD5-43B7-94F1-148288590652}"/>
          </ac:picMkLst>
        </pc:picChg>
      </pc:sldChg>
      <pc:sldChg chg="addSp delSp modSp add">
        <pc:chgData name="Rob Sewell" userId="c802df42025d5e1f" providerId="LiveId" clId="{4B9A188C-F113-41BA-9900-4811CE5CE133}" dt="2018-10-12T08:45:49.079" v="46" actId="14100"/>
        <pc:sldMkLst>
          <pc:docMk/>
          <pc:sldMk cId="2833663315" sldId="590"/>
        </pc:sldMkLst>
        <pc:spChg chg="del">
          <ac:chgData name="Rob Sewell" userId="c802df42025d5e1f" providerId="LiveId" clId="{4B9A188C-F113-41BA-9900-4811CE5CE133}" dt="2018-10-12T08:45:32.421" v="40" actId="478"/>
          <ac:spMkLst>
            <pc:docMk/>
            <pc:sldMk cId="2833663315" sldId="590"/>
            <ac:spMk id="2" creationId="{00000000-0000-0000-0000-000000000000}"/>
          </ac:spMkLst>
        </pc:spChg>
        <pc:spChg chg="add del mod">
          <ac:chgData name="Rob Sewell" userId="c802df42025d5e1f" providerId="LiveId" clId="{4B9A188C-F113-41BA-9900-4811CE5CE133}" dt="2018-10-12T08:45:34.549" v="41" actId="478"/>
          <ac:spMkLst>
            <pc:docMk/>
            <pc:sldMk cId="2833663315" sldId="590"/>
            <ac:spMk id="5" creationId="{0E0C69B4-9F88-43AE-BCC4-ACA711C17B37}"/>
          </ac:spMkLst>
        </pc:spChg>
        <pc:spChg chg="del">
          <ac:chgData name="Rob Sewell" userId="c802df42025d5e1f" providerId="LiveId" clId="{4B9A188C-F113-41BA-9900-4811CE5CE133}" dt="2018-10-12T08:45:29.817" v="39" actId="478"/>
          <ac:spMkLst>
            <pc:docMk/>
            <pc:sldMk cId="2833663315" sldId="590"/>
            <ac:spMk id="6" creationId="{87C8EAFE-A65B-48D0-AADD-81295C87574E}"/>
          </ac:spMkLst>
        </pc:spChg>
        <pc:spChg chg="del">
          <ac:chgData name="Rob Sewell" userId="c802df42025d5e1f" providerId="LiveId" clId="{4B9A188C-F113-41BA-9900-4811CE5CE133}" dt="2018-10-12T08:45:27.556" v="38" actId="478"/>
          <ac:spMkLst>
            <pc:docMk/>
            <pc:sldMk cId="2833663315" sldId="590"/>
            <ac:spMk id="8" creationId="{F90A214D-4C30-44A0-B17A-860D55EFB319}"/>
          </ac:spMkLst>
        </pc:spChg>
        <pc:spChg chg="del">
          <ac:chgData name="Rob Sewell" userId="c802df42025d5e1f" providerId="LiveId" clId="{4B9A188C-F113-41BA-9900-4811CE5CE133}" dt="2018-10-12T08:45:37.748" v="43" actId="478"/>
          <ac:spMkLst>
            <pc:docMk/>
            <pc:sldMk cId="2833663315" sldId="590"/>
            <ac:spMk id="14" creationId="{D7D5ACE3-D10D-4B80-908E-3C771FA4CA84}"/>
          </ac:spMkLst>
        </pc:spChg>
        <pc:picChg chg="del">
          <ac:chgData name="Rob Sewell" userId="c802df42025d5e1f" providerId="LiveId" clId="{4B9A188C-F113-41BA-9900-4811CE5CE133}" dt="2018-10-12T08:45:36.011" v="42" actId="478"/>
          <ac:picMkLst>
            <pc:docMk/>
            <pc:sldMk cId="2833663315" sldId="590"/>
            <ac:picMk id="3" creationId="{8DDEB027-A3D8-4824-98D1-94034E381D1A}"/>
          </ac:picMkLst>
        </pc:picChg>
        <pc:picChg chg="add mod">
          <ac:chgData name="Rob Sewell" userId="c802df42025d5e1f" providerId="LiveId" clId="{4B9A188C-F113-41BA-9900-4811CE5CE133}" dt="2018-10-12T08:45:49.079" v="46" actId="14100"/>
          <ac:picMkLst>
            <pc:docMk/>
            <pc:sldMk cId="2833663315" sldId="590"/>
            <ac:picMk id="7" creationId="{33FC2F37-1D95-46C5-95E9-B4260A401466}"/>
          </ac:picMkLst>
        </pc:picChg>
      </pc:sldChg>
      <pc:sldChg chg="del">
        <pc:chgData name="Rob Sewell" userId="c802df42025d5e1f" providerId="LiveId" clId="{4B9A188C-F113-41BA-9900-4811CE5CE133}" dt="2018-10-12T08:51:23.571" v="58" actId="2696"/>
        <pc:sldMkLst>
          <pc:docMk/>
          <pc:sldMk cId="3842217363" sldId="591"/>
        </pc:sldMkLst>
      </pc:sldChg>
      <pc:sldMasterChg chg="delSldLayout">
        <pc:chgData name="Rob Sewell" userId="c802df42025d5e1f" providerId="LiveId" clId="{4B9A188C-F113-41BA-9900-4811CE5CE133}" dt="2018-10-12T08:51:23.686" v="65" actId="2696"/>
        <pc:sldMasterMkLst>
          <pc:docMk/>
          <pc:sldMasterMk cId="535636480" sldId="2147483660"/>
        </pc:sldMasterMkLst>
        <pc:sldLayoutChg chg="del">
          <pc:chgData name="Rob Sewell" userId="c802df42025d5e1f" providerId="LiveId" clId="{4B9A188C-F113-41BA-9900-4811CE5CE133}" dt="2018-10-12T08:51:23.686" v="65" actId="2696"/>
          <pc:sldLayoutMkLst>
            <pc:docMk/>
            <pc:sldMasterMk cId="535636480" sldId="2147483660"/>
            <pc:sldLayoutMk cId="3780674936" sldId="2147483675"/>
          </pc:sldLayoutMkLst>
        </pc:sldLayoutChg>
      </pc:sldMasterChg>
    </pc:docChg>
  </pc:docChgLst>
  <pc:docChgLst>
    <pc:chgData name="Rob Sewell" userId="c802df42025d5e1f" providerId="LiveId" clId="{A14EEB13-2012-4996-B0C9-46DD5A1CAFB4}"/>
    <pc:docChg chg="undo custSel delSld modSld delMainMaster">
      <pc:chgData name="Rob Sewell" userId="c802df42025d5e1f" providerId="LiveId" clId="{A14EEB13-2012-4996-B0C9-46DD5A1CAFB4}" dt="2018-09-14T07:33:00.168" v="40" actId="478"/>
      <pc:docMkLst>
        <pc:docMk/>
      </pc:docMkLst>
      <pc:sldChg chg="addSp modSp modTransition">
        <pc:chgData name="Rob Sewell" userId="c802df42025d5e1f" providerId="LiveId" clId="{A14EEB13-2012-4996-B0C9-46DD5A1CAFB4}" dt="2018-09-11T20:27:23.683" v="21"/>
        <pc:sldMkLst>
          <pc:docMk/>
          <pc:sldMk cId="4098428997" sldId="495"/>
        </pc:sldMkLst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3" creationId="{CC0AE581-4135-4060-B7DD-81443C9C9B9A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5" creationId="{2D405BEA-E865-4F20-A151-AFD344E88671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6" creationId="{1D2C6363-B8A5-42ED-AB74-5EF30D4E149B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7" creationId="{F34C84BF-5F0F-4426-B539-2A79BB88BEBE}"/>
          </ac:spMkLst>
        </pc:spChg>
        <pc:graphicFrameChg chg="add mod">
          <ac:chgData name="Rob Sewell" userId="c802df42025d5e1f" providerId="LiveId" clId="{A14EEB13-2012-4996-B0C9-46DD5A1CAFB4}" dt="2018-09-11T20:27:03.073" v="19" actId="1076"/>
          <ac:graphicFrameMkLst>
            <pc:docMk/>
            <pc:sldMk cId="4098428997" sldId="495"/>
            <ac:graphicFrameMk id="12" creationId="{A457E955-4777-4659-9DF5-179EE862A828}"/>
          </ac:graphicFrameMkLst>
        </pc:graphicFrame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1" creationId="{03C4C173-42CF-4877-90CA-73D7681184A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4" creationId="{84FE6C13-DB32-40AC-80D5-4552360C0094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8" creationId="{63EAC6FE-9C18-49C0-868B-A889444C239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9" creationId="{254F4795-9A91-42DC-88BF-BD52FA6FA470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0" creationId="{FE247A33-9EE1-4BC8-9482-F88E7E6B95F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1" creationId="{A187E394-65CC-4D8D-8696-D27318B1F150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2" creationId="{45D515B3-24AC-41D9-AF4E-D1D29AD2F597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3" creationId="{F5687454-130C-4E89-9917-DC1A308702E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4" creationId="{14302F55-20D5-439D-84C9-08D3160A1C29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5" creationId="{91C78008-C3CB-438D-A199-007FC3197935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6" creationId="{3B5BA038-F419-4440-BCC1-97F22D25D34C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7" creationId="{E129D5D3-14DE-4198-9ED6-A970248D190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10/12/2018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10/12/2018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07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66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23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78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47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9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03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151784" y="6123708"/>
            <a:ext cx="4617640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2187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4666652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79" y="-260973"/>
            <a:ext cx="2344299" cy="23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FF0000"/>
                </a:solidFill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Backup Compression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FULL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Secure Backup Location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Agent Alerts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Production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Only Certain Production AD Groups allowed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69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chemeClr val="accent4"/>
                </a:solidFill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Different Backup Strategy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Test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Needs the Testers AD Groups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14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337D38"/>
                </a:solidFill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Simple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Definitely no Production AD Information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68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Global view of one ‘widgets’ environments might be needed for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Project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Team Leaders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Release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Agile Teams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65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For those ‘special’ SQL Servers that don’t fit in the usual boxes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I.E. SharePoint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Special Snowflakes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2C408-ECC4-4043-87D7-95B5241A7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953672" y="1287349"/>
            <a:ext cx="7349349" cy="41223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546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FC2F37-1D95-46C5-95E9-B4260A401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5" y="318956"/>
            <a:ext cx="11064806" cy="62063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366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66108" y="5733256"/>
            <a:ext cx="7056784" cy="9211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7A1F-8F6F-4CF6-B2ED-69BC5B3D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66" y="1289861"/>
            <a:ext cx="8546068" cy="4278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792" y="468050"/>
            <a:ext cx="5119616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844824"/>
            <a:ext cx="11305256" cy="3816423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501" y="283953"/>
            <a:ext cx="2844997" cy="1020762"/>
          </a:xfrm>
        </p:spPr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404665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392" y="1628800"/>
            <a:ext cx="11233248" cy="458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2401" b="1" i="1" dirty="0">
                <a:latin typeface="AppleStorm" panose="02000603000000000000" pitchFamily="50" charset="0"/>
              </a:rPr>
              <a:t> : Rob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</a:t>
            </a:r>
            <a:r>
              <a:rPr lang="en-GB" sz="2401" b="1" i="1" dirty="0">
                <a:latin typeface="AppleStorm" panose="02000603000000000000" pitchFamily="50" charset="0"/>
              </a:rPr>
              <a:t>, Trainer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2401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2401" b="1" i="1" dirty="0">
                <a:latin typeface="AppleStorm" panose="02000603000000000000" pitchFamily="50" charset="0"/>
              </a:rPr>
              <a:t>: Beard. (Still) Plays Cricket, Flies Drone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Saturdays, SQL Relay, PowerShell Events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65289" y="223395"/>
            <a:ext cx="6661421" cy="848739"/>
          </a:xfrm>
        </p:spPr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9376" y="1820063"/>
            <a:ext cx="3680532" cy="390525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779424" y="1643602"/>
            <a:ext cx="5294571" cy="566986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400600" cy="419149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4" y="2172490"/>
            <a:ext cx="3854411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40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40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4583832" y="3130229"/>
            <a:ext cx="737602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b="1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4000" b="1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i="1" dirty="0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4000" i="1" dirty="0" err="1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4000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33905" y="305262"/>
            <a:ext cx="5302100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Installation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05299" y="2126209"/>
            <a:ext cx="7524836" cy="223209"/>
          </a:xfrm>
        </p:spPr>
        <p:txBody>
          <a:bodyPr>
            <a:noAutofit/>
          </a:bodyPr>
          <a:lstStyle/>
          <a:p>
            <a:r>
              <a:rPr lang="en-US" sz="44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3200" dirty="0" err="1">
                <a:latin typeface="Lucida Console" panose="020B0609040504020204" pitchFamily="49" charset="0"/>
              </a:rPr>
              <a:t>CurrentUser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2858" y="5805265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1412776"/>
            <a:ext cx="9146380" cy="1020762"/>
          </a:xfrm>
        </p:spPr>
        <p:txBody>
          <a:bodyPr>
            <a:normAutofit/>
          </a:bodyPr>
          <a:lstStyle/>
          <a:p>
            <a:r>
              <a:rPr lang="en-US" sz="6000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07369" y="3037482"/>
            <a:ext cx="11449272" cy="66794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ucida Console" panose="020B0609040504020204" pitchFamily="49" charset="0"/>
              </a:rPr>
              <a:t>Save-Module </a:t>
            </a:r>
            <a:r>
              <a:rPr lang="en-US" sz="2800" dirty="0" err="1">
                <a:latin typeface="Lucida Console" panose="020B0609040504020204" pitchFamily="49" charset="0"/>
              </a:rPr>
              <a:t>dbachecks</a:t>
            </a:r>
            <a:r>
              <a:rPr lang="en-US" sz="2800" dirty="0">
                <a:latin typeface="Lucida Console" panose="020B0609040504020204" pitchFamily="49" charset="0"/>
              </a:rPr>
              <a:t>, dbatools, Pester, </a:t>
            </a:r>
            <a:r>
              <a:rPr lang="en-US" sz="2800" dirty="0" err="1">
                <a:latin typeface="Lucida Console" panose="020B0609040504020204" pitchFamily="49" charset="0"/>
              </a:rPr>
              <a:t>PSFramework</a:t>
            </a:r>
            <a:endParaRPr lang="en-US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2E7DF-02F0-446B-9185-9FC1A2999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2904" y="746532"/>
            <a:ext cx="11231665" cy="43928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925DA7-D12E-419B-BDB5-C1EC23BF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5E3D5D-3C0E-4024-B39A-DDFDFC8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556792"/>
            <a:ext cx="11231665" cy="4392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57215-1C08-4E14-AFFA-A69C6CF6A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912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053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B71A6-2C5A-4BB2-8424-FC1D1150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3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201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3053897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DbcConfig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DCBBEA-AE63-4FBD-A155-CED7B600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A8A23-455D-4052-895F-47F0EC0FA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744" y="980728"/>
            <a:ext cx="9217304" cy="44797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076042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D4597-443A-4A9B-AD0C-6869C5D6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48" y="1412776"/>
            <a:ext cx="9217304" cy="4479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DF51-6278-42A4-AD09-231802184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2276872"/>
            <a:ext cx="10681118" cy="20911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E5219-411C-4D1C-868D-B62E6673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5" y="2384884"/>
            <a:ext cx="10684129" cy="2088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827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How Do I Run A Check?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Invoke-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r>
              <a:rPr lang="en-US" sz="3200" dirty="0">
                <a:latin typeface="Lucida Console" panose="020B0609040504020204" pitchFamily="49" charset="0"/>
              </a:rPr>
              <a:t> –</a:t>
            </a:r>
            <a:r>
              <a:rPr lang="en-US" sz="3200" dirty="0" err="1">
                <a:latin typeface="Lucida Console" panose="020B0609040504020204" pitchFamily="49" charset="0"/>
              </a:rPr>
              <a:t>SqlInstance</a:t>
            </a:r>
            <a:r>
              <a:rPr lang="en-US" sz="3200" dirty="0">
                <a:latin typeface="Lucida Console" panose="020B0609040504020204" pitchFamily="49" charset="0"/>
              </a:rPr>
              <a:t> ROB-XPS –Check </a:t>
            </a:r>
            <a:r>
              <a:rPr lang="en-US" sz="3200" dirty="0" err="1">
                <a:latin typeface="Lucida Console" panose="020B0609040504020204" pitchFamily="49" charset="0"/>
              </a:rPr>
              <a:t>FailedJob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876050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D8BB8-682A-4925-AAB6-0DDEAC75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57" y="1038271"/>
            <a:ext cx="9627686" cy="47814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app.sqlinstance</a:t>
            </a:r>
            <a:r>
              <a:rPr lang="en-GB" sz="28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2E08-4D34-48F7-BD5D-16FFF1E69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952" y="1052735"/>
            <a:ext cx="7849741" cy="4752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373646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9F11F-D255-4D00-BCB5-1402E5C3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128" y="1412776"/>
            <a:ext cx="7849741" cy="4752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4E8FD3-21BB-4151-B641-A73DE3F8EBA3}"/>
              </a:ext>
            </a:extLst>
          </p:cNvPr>
          <p:cNvSpPr/>
          <p:nvPr/>
        </p:nvSpPr>
        <p:spPr>
          <a:xfrm>
            <a:off x="12792744" y="2276872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99F4C-3FB4-43C7-B643-3BD8F7FA8656}"/>
              </a:ext>
            </a:extLst>
          </p:cNvPr>
          <p:cNvSpPr txBox="1"/>
          <p:nvPr/>
        </p:nvSpPr>
        <p:spPr>
          <a:xfrm>
            <a:off x="12774484" y="1200410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491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1FE64-C288-40D9-9939-54EBE424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792" y="1124744"/>
            <a:ext cx="9811049" cy="425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189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463D78-D4BD-4130-8F87-C8C88CFAB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475" y="1628800"/>
            <a:ext cx="9811049" cy="425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83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Start-</a:t>
            </a:r>
            <a:r>
              <a:rPr lang="en-GB" sz="1600" dirty="0" err="1">
                <a:latin typeface="Lucida Console" panose="020B0609040504020204" pitchFamily="49" charset="0"/>
              </a:rPr>
              <a:t>DbcPowerbi</a:t>
            </a:r>
            <a:r>
              <a:rPr lang="en-GB" sz="160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046" y="116632"/>
            <a:ext cx="35739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82403"/>
            <a:ext cx="10225136" cy="5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654" y="476672"/>
            <a:ext cx="6228692" cy="765771"/>
          </a:xfrm>
        </p:spPr>
        <p:txBody>
          <a:bodyPr>
            <a:noAutofit/>
          </a:bodyPr>
          <a:lstStyle/>
          <a:p>
            <a:r>
              <a:rPr lang="en-US" sz="48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Got your own Checks?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7941B-395E-4AC9-97D7-9EBCE6DD0F60}"/>
              </a:ext>
            </a:extLst>
          </p:cNvPr>
          <p:cNvSpPr/>
          <p:nvPr/>
        </p:nvSpPr>
        <p:spPr>
          <a:xfrm>
            <a:off x="479376" y="1472145"/>
            <a:ext cx="11107234" cy="5035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Set-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–Name </a:t>
            </a:r>
            <a:r>
              <a:rPr lang="en-GB" sz="2000" dirty="0" err="1">
                <a:latin typeface="Lucida Console" panose="020B0609040504020204" pitchFamily="49" charset="0"/>
              </a:rPr>
              <a:t>app.checkrepos</a:t>
            </a:r>
            <a:r>
              <a:rPr lang="en-GB" sz="2000" dirty="0">
                <a:latin typeface="Lucida Console" panose="020B0609040504020204" pitchFamily="49" charset="0"/>
              </a:rPr>
              <a:t> –Value ‘Path To </a:t>
            </a:r>
            <a:r>
              <a:rPr lang="en-GB" sz="2000" dirty="0" err="1">
                <a:latin typeface="Lucida Console" panose="020B0609040504020204" pitchFamily="49" charset="0"/>
              </a:rPr>
              <a:t>PesterTests</a:t>
            </a:r>
            <a:r>
              <a:rPr lang="en-GB" sz="2000" dirty="0">
                <a:latin typeface="Lucida Console" panose="020B0609040504020204" pitchFamily="49" charset="0"/>
              </a:rPr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0A78B-69D3-4060-B280-ECB0835C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00" y="2420888"/>
            <a:ext cx="5780800" cy="38737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242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r>
              <a:rPr lang="en-GB" sz="7200" b="1" i="1">
                <a:solidFill>
                  <a:srgbClr val="FFC000"/>
                </a:solidFill>
                <a:latin typeface="AppleStorm" panose="02000603000000000000" pitchFamily="50" charset="0"/>
              </a:rPr>
              <a:t> </a:t>
            </a:r>
            <a:endParaRPr lang="en-GB" sz="72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70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2237275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610190" y="476509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F8AE84-390D-47AF-B504-8BACA7A53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2824" y="1052736"/>
            <a:ext cx="7486507" cy="42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8882439" y="5168437"/>
            <a:ext cx="2871178" cy="423172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39" y="1911696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" y="1"/>
            <a:ext cx="12188825" cy="685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360" y="1772817"/>
            <a:ext cx="4868640" cy="529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cs typeface="Calibri Light"/>
              </a:rPr>
              <a:t>Just like Jimi Hendrix …</a:t>
            </a:r>
          </a:p>
          <a:p>
            <a:endParaRPr lang="en-US" sz="3200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lang="en-US" sz="3200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cs typeface="Calibri"/>
                <a:hlinkClick r:id="rId3"/>
              </a:rPr>
              <a:t>session feedback forms</a:t>
            </a:r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"/>
            </a:endParaRPr>
          </a:p>
          <a:p>
            <a:endParaRPr lang="en-GB" dirty="0">
              <a:solidFill>
                <a:prstClr val="white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997703935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F8AE84-390D-47AF-B504-8BACA7A5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562748"/>
            <a:ext cx="10585176" cy="594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0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3777" y="345750"/>
            <a:ext cx="4752528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5400" y="1202987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2607463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95400" y="1124745"/>
            <a:ext cx="11161240" cy="53996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976" y="4076135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976" y="1881412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103716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560</TotalTime>
  <Words>848</Words>
  <Application>Microsoft Office PowerPoint</Application>
  <PresentationFormat>Widescreen</PresentationFormat>
  <Paragraphs>239</Paragraphs>
  <Slides>42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63" baseType="lpstr">
      <vt:lpstr>AppleStorm</vt:lpstr>
      <vt:lpstr>-apple-system</vt:lpstr>
      <vt:lpstr>Arial</vt:lpstr>
      <vt:lpstr>Calibri</vt:lpstr>
      <vt:lpstr>Calibri Light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Chalkboard 16x9</vt:lpstr>
      <vt:lpstr>PowerPoint Presentation</vt:lpstr>
      <vt:lpstr>Speaker Questionnaire</vt:lpstr>
      <vt:lpstr>Contact Me</vt:lpstr>
      <vt:lpstr>PowerPoint Presentation</vt:lpstr>
      <vt:lpstr>PowerPoint Presentation</vt:lpstr>
      <vt:lpstr>PowerPoint Presentation</vt:lpstr>
      <vt:lpstr>Pester</vt:lpstr>
      <vt:lpstr>Challenges &amp; Goals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PowerPoint Presentation</vt:lpstr>
      <vt:lpstr>Challenge - Output</vt:lpstr>
      <vt:lpstr>Challenge - Output</vt:lpstr>
      <vt:lpstr>Challenge - Output</vt:lpstr>
      <vt:lpstr>Our Goal</vt:lpstr>
      <vt:lpstr>System Requirements</vt:lpstr>
      <vt:lpstr>Installation is easy</vt:lpstr>
      <vt:lpstr>Need an offline install?</vt:lpstr>
      <vt:lpstr>What Checks Are Available? Use Get-DbcCheck </vt:lpstr>
      <vt:lpstr>What Checks Are Available? Use Get-DbcCheck </vt:lpstr>
      <vt:lpstr>What Checks Are Available? Use Get-DbcCheck </vt:lpstr>
      <vt:lpstr>What Configs Are Available? Use Get-DbcConfig</vt:lpstr>
      <vt:lpstr>What Configs Are Available? Use Get-DbcConfig</vt:lpstr>
      <vt:lpstr>What Configs Are Available? Use Get-DbcConfig</vt:lpstr>
      <vt:lpstr>How Do I Run A Check?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Got your own Checks?</vt:lpstr>
      <vt:lpstr>PowerPoint Presentation</vt:lpstr>
      <vt:lpstr>Questions?</vt:lpstr>
      <vt:lpstr>PowerPoint Presentation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2</cp:revision>
  <dcterms:created xsi:type="dcterms:W3CDTF">2018-05-10T09:04:51Z</dcterms:created>
  <dcterms:modified xsi:type="dcterms:W3CDTF">2018-10-12T08:55:49Z</dcterms:modified>
</cp:coreProperties>
</file>